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9" r:id="rId6"/>
    <p:sldId id="270" r:id="rId7"/>
    <p:sldId id="271" r:id="rId8"/>
    <p:sldId id="272" r:id="rId9"/>
    <p:sldId id="267" r:id="rId10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CE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1" autoAdjust="0"/>
  </p:normalViewPr>
  <p:slideViewPr>
    <p:cSldViewPr snapToGrid="0">
      <p:cViewPr varScale="1">
        <p:scale>
          <a:sx n="72" d="100"/>
          <a:sy n="72" d="100"/>
        </p:scale>
        <p:origin x="60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/>
            <a:t>Organização</a:t>
          </a:r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6ABE9384-859D-4C4C-B983-2B1E39A8B348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/>
            <a:t>Sistemas</a:t>
          </a:r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F7214975-5AC4-4CF8-9015-322498751A8A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/>
            <a:t>Sistemas Organizacionais</a:t>
          </a:r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 custLinFactNeighborY="-38584"/>
      <dgm:spPr/>
    </dgm:pt>
    <dgm:pt modelId="{55596134-9829-4D70-890A-C69BBF81D77E}" type="pres">
      <dgm:prSet presAssocID="{6FA86730-1CE5-4EBE-A9BA-FC19829C94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/>
      <dgm:spPr/>
    </dgm:pt>
    <dgm:pt modelId="{A64BFE9C-AA80-43CE-8FF6-8D33BAD07C57}" type="pres">
      <dgm:prSet presAssocID="{F7214975-5AC4-4CF8-9015-322498751A8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pt-PT" noProof="0" dirty="0"/>
            <a:t>Tipos de Sistemas</a:t>
          </a:r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6ABE9384-859D-4C4C-B983-2B1E39A8B348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pt-PT" noProof="0" dirty="0"/>
            <a:t>Tipos de Arquivos</a:t>
          </a:r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2" custLinFactNeighborY="-32712"/>
      <dgm:spPr/>
    </dgm:pt>
    <dgm:pt modelId="{55596134-9829-4D70-890A-C69BBF81D77E}" type="pres">
      <dgm:prSet presAssocID="{6FA86730-1CE5-4EBE-A9BA-FC19829C945A}" presName="iconRect" presStyleLbl="node1" presStyleIdx="0" presStyleCnt="2" custLinFactNeighborX="-2669" custLinFactNeighborY="-4979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2" custLinFactNeighborY="-30826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2" custLinFactNeighborY="-28369"/>
      <dgm:spPr/>
    </dgm:pt>
    <dgm:pt modelId="{FCE68459-8AC8-4D4B-8B2A-B85347F651AB}" type="pres">
      <dgm:prSet presAssocID="{6ABE9384-859D-4C4C-B983-2B1E39A8B348}" presName="iconRect" presStyleLbl="node1" presStyleIdx="1" presStyleCnt="2" custLinFactNeighborX="0" custLinFactNeighborY="-4848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2" custLinFactNeighborX="2114" custLinFactNeighborY="-28369">
        <dgm:presLayoutVars>
          <dgm:chMax val="0"/>
          <dgm:chPref val="0"/>
        </dgm:presLayoutVars>
      </dgm:prSet>
      <dgm:spPr/>
    </dgm:pt>
  </dgm:ptLst>
  <dgm:cxnLst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/>
            <a:t>O que são?</a:t>
          </a:r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6ABE9384-859D-4C4C-B983-2B1E39A8B348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/>
            <a:t>Como utilizar?</a:t>
          </a:r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F7214975-5AC4-4CF8-9015-322498751A8A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/>
            <a:t>Importância</a:t>
          </a:r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 custLinFactNeighborY="-38584"/>
      <dgm:spPr/>
    </dgm:pt>
    <dgm:pt modelId="{55596134-9829-4D70-890A-C69BBF81D77E}" type="pres">
      <dgm:prSet presAssocID="{6FA86730-1CE5-4EBE-A9BA-FC19829C94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/>
      <dgm:spPr/>
    </dgm:pt>
    <dgm:pt modelId="{A64BFE9C-AA80-43CE-8FF6-8D33BAD07C57}" type="pres">
      <dgm:prSet presAssocID="{F7214975-5AC4-4CF8-9015-322498751A8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/>
            <a:t>Cuidados</a:t>
          </a:r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pt-PT" noProof="0" dirty="0"/>
        </a:p>
      </dgm:t>
    </dgm:pt>
    <dgm:pt modelId="{6ABE9384-859D-4C4C-B983-2B1E39A8B348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/>
            <a:t>Princípios</a:t>
          </a:r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pt-PT" noProof="0" dirty="0"/>
        </a:p>
      </dgm:t>
    </dgm:pt>
    <dgm:pt modelId="{F7214975-5AC4-4CF8-9015-322498751A8A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/>
            <a:t>Importância</a:t>
          </a:r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pt-PT" noProof="0" dirty="0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 custLinFactNeighborY="-21275"/>
      <dgm:spPr/>
    </dgm:pt>
    <dgm:pt modelId="{55596134-9829-4D70-890A-C69BBF81D77E}" type="pres">
      <dgm:prSet presAssocID="{6FA86730-1CE5-4EBE-A9BA-FC19829C94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/>
      <dgm:spPr/>
    </dgm:pt>
    <dgm:pt modelId="{A64BFE9C-AA80-43CE-8FF6-8D33BAD07C57}" type="pres">
      <dgm:prSet presAssocID="{F7214975-5AC4-4CF8-9015-322498751A8A}" presName="iconRect" presStyleLbl="node1" presStyleIdx="2" presStyleCnt="3" custLinFactNeighborX="-8856" custLinFactNeighborY="-3098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0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29212" y="245333"/>
          <a:ext cx="598567" cy="5985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256992" y="465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Organização</a:t>
          </a:r>
        </a:p>
      </dsp:txBody>
      <dsp:txXfrm>
        <a:off x="1256992" y="465"/>
        <a:ext cx="3545038" cy="1088305"/>
      </dsp:txXfrm>
    </dsp:sp>
    <dsp:sp modelId="{5DD1A591-E379-4123-AFEF-0E0E1C78A6C8}">
      <dsp:nvSpPr>
        <dsp:cNvPr id="0" name=""/>
        <dsp:cNvSpPr/>
      </dsp:nvSpPr>
      <dsp:spPr>
        <a:xfrm>
          <a:off x="0" y="1360846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29212" y="1605715"/>
          <a:ext cx="598567" cy="5985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256992" y="1360846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Sistemas</a:t>
          </a:r>
        </a:p>
      </dsp:txBody>
      <dsp:txXfrm>
        <a:off x="1256992" y="1360846"/>
        <a:ext cx="3545038" cy="1088305"/>
      </dsp:txXfrm>
    </dsp:sp>
    <dsp:sp modelId="{B231036C-5FBE-4605-8393-F1B6359EE169}">
      <dsp:nvSpPr>
        <dsp:cNvPr id="0" name=""/>
        <dsp:cNvSpPr/>
      </dsp:nvSpPr>
      <dsp:spPr>
        <a:xfrm>
          <a:off x="0" y="2721228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329212" y="2966097"/>
          <a:ext cx="598567" cy="5985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256992" y="2721228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Sistemas Organizacionais</a:t>
          </a:r>
        </a:p>
      </dsp:txBody>
      <dsp:txXfrm>
        <a:off x="1256992" y="2721228"/>
        <a:ext cx="3545038" cy="10883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245226"/>
          <a:ext cx="4802031" cy="11429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28978" y="563295"/>
          <a:ext cx="628649" cy="6286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320164" y="266783"/>
          <a:ext cx="3481866" cy="1142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67" tIns="120967" rIns="120967" bIns="120967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Tipos de Sistemas</a:t>
          </a:r>
        </a:p>
      </dsp:txBody>
      <dsp:txXfrm>
        <a:off x="1320164" y="266783"/>
        <a:ext cx="3481866" cy="1142999"/>
      </dsp:txXfrm>
    </dsp:sp>
    <dsp:sp modelId="{5DD1A591-E379-4123-AFEF-0E0E1C78A6C8}">
      <dsp:nvSpPr>
        <dsp:cNvPr id="0" name=""/>
        <dsp:cNvSpPr/>
      </dsp:nvSpPr>
      <dsp:spPr>
        <a:xfrm>
          <a:off x="0" y="1723616"/>
          <a:ext cx="4802031" cy="11429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45757" y="2000248"/>
          <a:ext cx="628649" cy="6286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320164" y="1723616"/>
          <a:ext cx="3481866" cy="1142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67" tIns="120967" rIns="120967" bIns="120967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Tipos de Arquivos</a:t>
          </a:r>
        </a:p>
      </dsp:txBody>
      <dsp:txXfrm>
        <a:off x="1320164" y="1723616"/>
        <a:ext cx="3481866" cy="11429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0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29212" y="245333"/>
          <a:ext cx="598567" cy="5985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256992" y="465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O que são?</a:t>
          </a:r>
        </a:p>
      </dsp:txBody>
      <dsp:txXfrm>
        <a:off x="1256992" y="465"/>
        <a:ext cx="3545038" cy="1088305"/>
      </dsp:txXfrm>
    </dsp:sp>
    <dsp:sp modelId="{5DD1A591-E379-4123-AFEF-0E0E1C78A6C8}">
      <dsp:nvSpPr>
        <dsp:cNvPr id="0" name=""/>
        <dsp:cNvSpPr/>
      </dsp:nvSpPr>
      <dsp:spPr>
        <a:xfrm>
          <a:off x="0" y="1360846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29212" y="1605715"/>
          <a:ext cx="598567" cy="5985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256992" y="1360846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Como utilizar?</a:t>
          </a:r>
        </a:p>
      </dsp:txBody>
      <dsp:txXfrm>
        <a:off x="1256992" y="1360846"/>
        <a:ext cx="3545038" cy="1088305"/>
      </dsp:txXfrm>
    </dsp:sp>
    <dsp:sp modelId="{B231036C-5FBE-4605-8393-F1B6359EE169}">
      <dsp:nvSpPr>
        <dsp:cNvPr id="0" name=""/>
        <dsp:cNvSpPr/>
      </dsp:nvSpPr>
      <dsp:spPr>
        <a:xfrm>
          <a:off x="0" y="2721228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329212" y="2966097"/>
          <a:ext cx="598567" cy="5985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256992" y="2721228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Importância</a:t>
          </a:r>
        </a:p>
      </dsp:txBody>
      <dsp:txXfrm>
        <a:off x="1256992" y="2721228"/>
        <a:ext cx="3545038" cy="108830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0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29212" y="245333"/>
          <a:ext cx="598567" cy="5985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256992" y="465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Cuidados</a:t>
          </a:r>
        </a:p>
      </dsp:txBody>
      <dsp:txXfrm>
        <a:off x="1256992" y="465"/>
        <a:ext cx="3545038" cy="1088305"/>
      </dsp:txXfrm>
    </dsp:sp>
    <dsp:sp modelId="{5DD1A591-E379-4123-AFEF-0E0E1C78A6C8}">
      <dsp:nvSpPr>
        <dsp:cNvPr id="0" name=""/>
        <dsp:cNvSpPr/>
      </dsp:nvSpPr>
      <dsp:spPr>
        <a:xfrm>
          <a:off x="0" y="1360846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29212" y="1605715"/>
          <a:ext cx="598567" cy="5985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256992" y="1360846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Princípios</a:t>
          </a:r>
        </a:p>
      </dsp:txBody>
      <dsp:txXfrm>
        <a:off x="1256992" y="1360846"/>
        <a:ext cx="3545038" cy="1088305"/>
      </dsp:txXfrm>
    </dsp:sp>
    <dsp:sp modelId="{B231036C-5FBE-4605-8393-F1B6359EE169}">
      <dsp:nvSpPr>
        <dsp:cNvPr id="0" name=""/>
        <dsp:cNvSpPr/>
      </dsp:nvSpPr>
      <dsp:spPr>
        <a:xfrm>
          <a:off x="0" y="2721228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76203" y="2947553"/>
          <a:ext cx="598567" cy="598567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256992" y="2721228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/>
            <a:t>Importância</a:t>
          </a:r>
        </a:p>
      </dsp:txBody>
      <dsp:txXfrm>
        <a:off x="1256992" y="2721228"/>
        <a:ext cx="3545038" cy="1088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de Ícones Vertical Contínua"/>
  <dgm:desc val="Utilize para apresentar uma série de elementos visuais, de alto a baixo, com texto de Nível 1, ou Nível 1 e Nível 2, agrupado numa forma. Funciona melhor com ícones ou pequenas imagen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de Ícones Vertical Contínua"/>
  <dgm:desc val="Utilize para apresentar uma série de elementos visuais, de alto a baixo, com texto de Nível 1, ou Nível 1 e Nível 2, agrupado numa forma. Funciona melhor com ícones ou pequenas imagen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de Ícones Vertical Contínua"/>
  <dgm:desc val="Utilize para apresentar uma série de elementos visuais, de alto a baixo, com texto de Nível 1, ou Nível 1 e Nível 2, agrupado numa forma. Funciona melhor com ícones ou pequenas imagen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de Ícones Vertical Contínua"/>
  <dgm:desc val="Utilize para apresentar uma série de elementos visuais, de alto a baixo, com texto de Nível 1, ou Nível 1 e Nível 2, agrupado numa forma. Funciona melhor com ícones ou pequenas imagen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2458C3-F718-4FC2-841C-620449F3FB72}" type="datetime1">
              <a:rPr lang="pt-PT" smtClean="0"/>
              <a:t>02/08/2022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92E83-BC39-4E1D-B9F6-AF3286564D93}" type="datetime1">
              <a:rPr lang="pt-PT" smtClean="0"/>
              <a:pPr/>
              <a:t>02/08/2022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3094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2365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63411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7BA4B3-0163-408B-AEF0-C495506D532B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B749FF-3DDB-4B54-8561-C6C8DB00D34D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8F857F-BA72-42E1-81FA-9F78B4146A02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4" name="Marcador de Posição do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25E235-551A-4317-956A-6799DEE58A35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9" name="Caixa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 noProof="0"/>
              <a:t>"</a:t>
            </a:r>
          </a:p>
        </p:txBody>
      </p:sp>
      <p:sp>
        <p:nvSpPr>
          <p:cNvPr id="13" name="Caixa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0BCDD3-FC76-427E-85B4-BDC2E1DC2AC3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6" name="Marcador de Posição do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9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0" name="Marcador de Posição do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cxnSp>
        <p:nvCxnSpPr>
          <p:cNvPr id="17" name="Conexão Reta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291339-10FB-4631-9B6C-9655013B4FF7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4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2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3" name="Marcador de Posição do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1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cxnSp>
        <p:nvCxnSpPr>
          <p:cNvPr id="17" name="Conexão Reta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8B0344-EA14-427F-8EC1-5E05FFD861B8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4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009DE8-58A4-4326-915A-A4A8ACCF0ED1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80EBD6-3DC5-44B1-8816-87D95647860C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E6094D-16D4-4F1A-9EAF-D87677481942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9217AC-02DB-4422-8072-845BF7CDD9EF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4F405A-0157-47D2-BB76-80C5B2E9E84C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D22B9A-9FF6-4C3D-BD9A-38073590BEA4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7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F3AF7A-9EED-4D21-A7C3-12A5F2D2724B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A47A9A-1760-4E3D-AD8E-6F816AEB3444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7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8AA3E8-6AF7-4210-A806-C2FC96C59AE4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5E616D-BBBB-49E2-87A4-5CF340D4B6E7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1ABD0D18-27FA-4994-9146-3BF06EA39114}" type="datetime1">
              <a:rPr lang="pt-PT" noProof="0" smtClean="0"/>
              <a:t>02/08/2022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7.jpe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7.jpeg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11" Type="http://schemas.openxmlformats.org/officeDocument/2006/relationships/image" Target="../media/image15.svg"/><Relationship Id="rId5" Type="http://schemas.openxmlformats.org/officeDocument/2006/relationships/diagramData" Target="../diagrams/data4.xml"/><Relationship Id="rId10" Type="http://schemas.openxmlformats.org/officeDocument/2006/relationships/image" Target="../media/image14.png"/><Relationship Id="rId4" Type="http://schemas.openxmlformats.org/officeDocument/2006/relationships/image" Target="../media/image7.jpeg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ligações de cadei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407566"/>
            <a:ext cx="8825658" cy="3329581"/>
          </a:xfrm>
        </p:spPr>
        <p:txBody>
          <a:bodyPr rtlCol="0">
            <a:normAutofit/>
          </a:bodyPr>
          <a:lstStyle/>
          <a:p>
            <a:pPr algn="ctr" rtl="0"/>
            <a:r>
              <a:rPr lang="pt-PT" dirty="0"/>
              <a:t>SISTEMAS DE INFORMAÇÃO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3737146"/>
            <a:ext cx="8986572" cy="861420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NOÇÃO DE SISTEMAS DE INFORMAÇÕES NO ÂMBITO ORGANIZACIONAL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20D76C75-BD03-78DC-B169-790A31AC7675}"/>
              </a:ext>
            </a:extLst>
          </p:cNvPr>
          <p:cNvSpPr txBox="1">
            <a:spLocks/>
          </p:cNvSpPr>
          <p:nvPr/>
        </p:nvSpPr>
        <p:spPr>
          <a:xfrm>
            <a:off x="6912528" y="4890781"/>
            <a:ext cx="3229000" cy="131707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r"/>
            <a:r>
              <a:rPr lang="pt-PT" dirty="0">
                <a:solidFill>
                  <a:schemeClr val="tx1"/>
                </a:solidFill>
              </a:rPr>
              <a:t>UFCD 776 – Sistemas de informação</a:t>
            </a:r>
          </a:p>
          <a:p>
            <a:pPr algn="r"/>
            <a:r>
              <a:rPr lang="pt-PT" dirty="0">
                <a:solidFill>
                  <a:schemeClr val="tx1"/>
                </a:solidFill>
              </a:rPr>
              <a:t>Cleidiana Barbosa</a:t>
            </a:r>
          </a:p>
          <a:p>
            <a:pPr algn="r"/>
            <a:r>
              <a:rPr lang="pt-PT" dirty="0">
                <a:solidFill>
                  <a:schemeClr val="tx1"/>
                </a:solidFill>
              </a:rPr>
              <a:t>Elizangela Silva</a:t>
            </a:r>
          </a:p>
          <a:p>
            <a:pPr algn="r"/>
            <a:r>
              <a:rPr lang="pt-PT" dirty="0">
                <a:solidFill>
                  <a:schemeClr val="tx1"/>
                </a:solidFill>
              </a:rPr>
              <a:t>Vitor Gomes</a:t>
            </a:r>
          </a:p>
          <a:p>
            <a:pPr algn="r"/>
            <a:r>
              <a:rPr lang="pt-PT" dirty="0">
                <a:solidFill>
                  <a:schemeClr val="tx1"/>
                </a:solidFill>
              </a:rPr>
              <a:t>Vitor Santos</a:t>
            </a:r>
          </a:p>
        </p:txBody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844492"/>
            <a:ext cx="4957749" cy="822029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DEFINIÇÕES</a:t>
            </a:r>
          </a:p>
        </p:txBody>
      </p:sp>
      <p:pic>
        <p:nvPicPr>
          <p:cNvPr id="18" name="Imagem 17" descr="imagem abstra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Marcador de Posição de Conteúdo 3" descr="Gráfico SmartArt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0061462"/>
              </p:ext>
            </p:extLst>
          </p:nvPr>
        </p:nvGraphicFramePr>
        <p:xfrm>
          <a:off x="650668" y="2203509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 descr="imagem abstra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1588" y="10"/>
            <a:ext cx="6094412" cy="6857990"/>
          </a:xfrm>
          <a:prstGeom prst="rect">
            <a:avLst/>
          </a:prstGeom>
        </p:spPr>
      </p:pic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5CF1B42E-4778-A131-4FA5-F8A4A2364BA3}"/>
              </a:ext>
            </a:extLst>
          </p:cNvPr>
          <p:cNvSpPr txBox="1">
            <a:spLocks/>
          </p:cNvSpPr>
          <p:nvPr/>
        </p:nvSpPr>
        <p:spPr>
          <a:xfrm>
            <a:off x="6588140" y="498119"/>
            <a:ext cx="3134700" cy="128976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PT" dirty="0"/>
              <a:t>SISTEMAS E ARQUIVOS</a:t>
            </a:r>
          </a:p>
        </p:txBody>
      </p:sp>
      <p:graphicFrame>
        <p:nvGraphicFramePr>
          <p:cNvPr id="11" name="Marcador de Posição de Conteúdo 3" descr="Gráfico SmartArt">
            <a:extLst>
              <a:ext uri="{FF2B5EF4-FFF2-40B4-BE49-F238E27FC236}">
                <a16:creationId xmlns:a16="http://schemas.microsoft.com/office/drawing/2014/main" id="{79127903-33A4-D693-FC3B-DC9FA675C0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3358537"/>
              </p:ext>
            </p:extLst>
          </p:nvPr>
        </p:nvGraphicFramePr>
        <p:xfrm>
          <a:off x="6588140" y="2203509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674983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94" y="614190"/>
            <a:ext cx="5352177" cy="1147498"/>
          </a:xfrm>
        </p:spPr>
        <p:txBody>
          <a:bodyPr rtlCol="0">
            <a:normAutofit/>
          </a:bodyPr>
          <a:lstStyle/>
          <a:p>
            <a:pPr algn="ctr" rtl="0"/>
            <a:r>
              <a:rPr lang="pt-PT" dirty="0"/>
              <a:t>TIC</a:t>
            </a:r>
            <a:br>
              <a:rPr lang="pt-PT" dirty="0"/>
            </a:br>
            <a:r>
              <a:rPr lang="pt-PT" sz="1600" dirty="0"/>
              <a:t>(TECNOLGIA DE INFORMAÇÃO E COMUNICAÇÃO</a:t>
            </a:r>
            <a:endParaRPr lang="pt-PT" dirty="0"/>
          </a:p>
        </p:txBody>
      </p:sp>
      <p:pic>
        <p:nvPicPr>
          <p:cNvPr id="18" name="Imagem 17" descr="imagem abstra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Marcador de Posição de Conteúdo 3" descr="Gráfico SmartArt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6310568"/>
              </p:ext>
            </p:extLst>
          </p:nvPr>
        </p:nvGraphicFramePr>
        <p:xfrm>
          <a:off x="650668" y="2203509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60233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 descr="imagem abstra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1588" y="10"/>
            <a:ext cx="6094412" cy="6857990"/>
          </a:xfrm>
          <a:prstGeom prst="rect">
            <a:avLst/>
          </a:prstGeom>
        </p:spPr>
      </p:pic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5CF1B42E-4778-A131-4FA5-F8A4A2364BA3}"/>
              </a:ext>
            </a:extLst>
          </p:cNvPr>
          <p:cNvSpPr txBox="1">
            <a:spLocks/>
          </p:cNvSpPr>
          <p:nvPr/>
        </p:nvSpPr>
        <p:spPr>
          <a:xfrm>
            <a:off x="6588139" y="498119"/>
            <a:ext cx="3596096" cy="1289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PT" dirty="0"/>
              <a:t>SEGURANÇA</a:t>
            </a:r>
          </a:p>
        </p:txBody>
      </p:sp>
      <p:graphicFrame>
        <p:nvGraphicFramePr>
          <p:cNvPr id="6" name="Marcador de Posição de Conteúdo 3" descr="Gráfico SmartArt">
            <a:extLst>
              <a:ext uri="{FF2B5EF4-FFF2-40B4-BE49-F238E27FC236}">
                <a16:creationId xmlns:a16="http://schemas.microsoft.com/office/drawing/2014/main" id="{66706F08-0659-FF95-BCCF-DBFF325218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5687923"/>
              </p:ext>
            </p:extLst>
          </p:nvPr>
        </p:nvGraphicFramePr>
        <p:xfrm>
          <a:off x="6588139" y="15240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F8118D25-A28B-E124-6D3F-A98C159533D3}"/>
              </a:ext>
            </a:extLst>
          </p:cNvPr>
          <p:cNvSpPr/>
          <p:nvPr/>
        </p:nvSpPr>
        <p:spPr>
          <a:xfrm>
            <a:off x="6588139" y="5575039"/>
            <a:ext cx="4802031" cy="1088305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3" name="Gráfico 2" descr="Distintivo 10 com preenchimento sólido">
            <a:extLst>
              <a:ext uri="{FF2B5EF4-FFF2-40B4-BE49-F238E27FC236}">
                <a16:creationId xmlns:a16="http://schemas.microsoft.com/office/drawing/2014/main" id="{E1F3D414-B692-6DD7-768E-26525626F36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812524" y="5770246"/>
            <a:ext cx="697889" cy="69788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6FC17C9-2A30-BD71-5EE5-6A5466FBCDD3}"/>
              </a:ext>
            </a:extLst>
          </p:cNvPr>
          <p:cNvSpPr txBox="1"/>
          <p:nvPr/>
        </p:nvSpPr>
        <p:spPr>
          <a:xfrm>
            <a:off x="7857580" y="5880663"/>
            <a:ext cx="2580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2500" dirty="0">
                <a:solidFill>
                  <a:prstClr val="white">
                    <a:hueOff val="0"/>
                    <a:satOff val="0"/>
                    <a:lumOff val="0"/>
                    <a:alphaOff val="0"/>
                  </a:prstClr>
                </a:solidFill>
                <a:latin typeface="Century Gothic" panose="020B0502020202020204"/>
              </a:rPr>
              <a:t>Dicas</a:t>
            </a:r>
          </a:p>
        </p:txBody>
      </p:sp>
    </p:spTree>
    <p:extLst>
      <p:ext uri="{BB962C8B-B14F-4D97-AF65-F5344CB8AC3E}">
        <p14:creationId xmlns:p14="http://schemas.microsoft.com/office/powerpoint/2010/main" val="246586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design abstrato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ítulo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9846" y="2332139"/>
            <a:ext cx="8825658" cy="1438563"/>
          </a:xfrm>
        </p:spPr>
        <p:txBody>
          <a:bodyPr rtlCol="0">
            <a:normAutofit/>
          </a:bodyPr>
          <a:lstStyle/>
          <a:p>
            <a:pPr algn="ctr" rtl="0"/>
            <a:r>
              <a:rPr lang="pt-PT" dirty="0"/>
              <a:t>Obrigado!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406_TF78884036_Win32" id="{6AAD1459-4B68-4B72-B642-4DE2B4225E4B}" vid="{6C776961-049D-4BD3-BA8C-81F98F94322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digital</Template>
  <TotalTime>54</TotalTime>
  <Words>68</Words>
  <Application>Microsoft Office PowerPoint</Application>
  <PresentationFormat>Ecrã Panorâmico</PresentationFormat>
  <Paragraphs>30</Paragraphs>
  <Slides>6</Slides>
  <Notes>6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Wingdings 3</vt:lpstr>
      <vt:lpstr>Ião</vt:lpstr>
      <vt:lpstr>SISTEMAS DE INFORMAÇÃO</vt:lpstr>
      <vt:lpstr>DEFINIÇÕES</vt:lpstr>
      <vt:lpstr>Apresentação do PowerPoint</vt:lpstr>
      <vt:lpstr>TIC (TECNOLGIA DE INFORMAÇÃO E COMUNICAÇÃO</vt:lpstr>
      <vt:lpstr>Apresentação do PowerPoint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DE INFORMAÇÃO</dc:title>
  <dc:creator>VÍTOR SANTOS</dc:creator>
  <cp:lastModifiedBy>VÍTOR SANTOS</cp:lastModifiedBy>
  <cp:revision>3</cp:revision>
  <dcterms:created xsi:type="dcterms:W3CDTF">2022-08-02T09:47:27Z</dcterms:created>
  <dcterms:modified xsi:type="dcterms:W3CDTF">2022-08-02T11:27:03Z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